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pt-BR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4A2"/>
    <a:srgbClr val="F7AE2E"/>
    <a:srgbClr val="E93A78"/>
    <a:srgbClr val="26B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492" y="-150"/>
      </p:cViewPr>
      <p:guideLst>
        <p:guide orient="horz" pos="13607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52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97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21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058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99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31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76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96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86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7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A4B2B-F192-444E-9D3F-0A097AD81383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259D0-5C9E-4E69-AB3F-4A01CDC8F5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71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15379394" y="35678928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15241610" y="24677933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5328047" y="10565500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1050028" y="28798982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897628" y="21552076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-1" y="6194659"/>
            <a:ext cx="28800425" cy="857083"/>
          </a:xfrm>
          <a:prstGeom prst="rect">
            <a:avLst/>
          </a:prstGeom>
          <a:solidFill>
            <a:srgbClr val="E93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-1" y="6671229"/>
            <a:ext cx="28800425" cy="2969775"/>
          </a:xfrm>
          <a:prstGeom prst="rect">
            <a:avLst/>
          </a:prstGeom>
          <a:solidFill>
            <a:srgbClr val="F7A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800425" cy="650138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912813" y="6942726"/>
            <a:ext cx="2697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rgbClr val="3754A2"/>
                </a:solidFill>
                <a:latin typeface="Ponzi Hat" pitchFamily="50" charset="0"/>
              </a:rPr>
              <a:t>TÍTULO TRABALHOTÍTULO TRABALHO TÍTULO TRABALHO TÍTULO TRABALHO TÍTULO TRABALHO TÍTULO TRABALHO</a:t>
            </a:r>
          </a:p>
          <a:p>
            <a:pPr algn="ctr"/>
            <a:r>
              <a:rPr lang="pt-BR" sz="4000" dirty="0" smtClean="0">
                <a:solidFill>
                  <a:srgbClr val="3754A2"/>
                </a:solidFill>
                <a:latin typeface="Ponzi Hat" pitchFamily="50" charset="0"/>
              </a:rPr>
              <a:t>Autor: Nome do autor do trabalho</a:t>
            </a:r>
            <a:endParaRPr lang="pt-BR" sz="6000" dirty="0">
              <a:solidFill>
                <a:srgbClr val="3754A2"/>
              </a:solidFill>
              <a:latin typeface="Ponzi Hat" pitchFamily="50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12813" y="10565830"/>
            <a:ext cx="12508219" cy="868267"/>
          </a:xfrm>
          <a:prstGeom prst="rect">
            <a:avLst/>
          </a:prstGeom>
          <a:solidFill>
            <a:srgbClr val="37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248767" y="10523801"/>
            <a:ext cx="73152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Introdução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660892" y="21499513"/>
            <a:ext cx="849094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Referencial Teórico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906264" y="28739988"/>
            <a:ext cx="849094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Metodologia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6048279" y="10523801"/>
            <a:ext cx="1106775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Resultados e Discussão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5961842" y="24659301"/>
            <a:ext cx="1106775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Conclusão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16099626" y="35627432"/>
            <a:ext cx="1106775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latin typeface="Ponzi Hat" pitchFamily="50" charset="0"/>
              </a:rPr>
              <a:t>Referências</a:t>
            </a:r>
            <a:endParaRPr lang="pt-BR" sz="6000" dirty="0">
              <a:solidFill>
                <a:schemeClr val="bg1"/>
              </a:solidFill>
              <a:latin typeface="Ponzi Hat" pitchFamily="50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897627" y="11870509"/>
            <a:ext cx="12508219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rectio</a:t>
            </a:r>
            <a:r>
              <a:rPr lang="pt-BR" sz="3000" baseline="30000" dirty="0" smtClean="0"/>
              <a:t>.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5328046" y="11644478"/>
            <a:ext cx="12508219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rectio</a:t>
            </a:r>
            <a:r>
              <a:rPr lang="pt-BR" sz="3000" baseline="30000" dirty="0" smtClean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smtClean="0"/>
              <a:t>Quid </a:t>
            </a:r>
            <a:r>
              <a:rPr lang="pt-BR" sz="3000" baseline="30000" dirty="0" err="1" smtClean="0"/>
              <a:t>quia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lat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explam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intur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sam</a:t>
            </a:r>
            <a:r>
              <a:rPr lang="pt-BR" sz="3000" baseline="30000" dirty="0" smtClean="0"/>
              <a:t> quibus, que </a:t>
            </a:r>
            <a:r>
              <a:rPr lang="pt-BR" sz="3000" baseline="30000" dirty="0" err="1" smtClean="0"/>
              <a:t>minte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nienim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dolupta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tiostem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porumet</a:t>
            </a:r>
            <a:r>
              <a:rPr lang="pt-BR" sz="3000" baseline="30000" dirty="0" smtClean="0"/>
              <a:t> fuga. Ita sequiam </a:t>
            </a:r>
            <a:r>
              <a:rPr lang="pt-BR" sz="3000" baseline="30000" dirty="0" err="1" smtClean="0"/>
              <a:t>repudi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blam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ipiet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atur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to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acim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aspiciae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pratempor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atios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consequist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ium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hiti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debit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nossunt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prorias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velitio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ssimi</a:t>
            </a:r>
            <a:r>
              <a:rPr lang="pt-BR" sz="3000" baseline="30000" dirty="0" smtClean="0"/>
              <a:t>, sum </a:t>
            </a:r>
            <a:r>
              <a:rPr lang="pt-BR" sz="3000" baseline="30000" dirty="0" err="1" smtClean="0"/>
              <a:t>rempedit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doloria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vellistiis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eiur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autatur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simagnis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ntiorempore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blam</a:t>
            </a:r>
            <a:r>
              <a:rPr lang="pt-BR" sz="3000" baseline="30000" dirty="0" smtClean="0"/>
              <a:t> rem </a:t>
            </a:r>
            <a:r>
              <a:rPr lang="pt-BR" sz="3000" baseline="30000" dirty="0" err="1" smtClean="0"/>
              <a:t>quistis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ciuntio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et, </a:t>
            </a:r>
            <a:r>
              <a:rPr lang="pt-BR" sz="3000" baseline="30000" dirty="0" err="1" smtClean="0"/>
              <a:t>consecepedis</a:t>
            </a:r>
            <a:r>
              <a:rPr lang="pt-BR" sz="3000" baseline="30000" dirty="0" smtClean="0"/>
              <a:t> ad </a:t>
            </a:r>
            <a:r>
              <a:rPr lang="pt-BR" sz="3000" baseline="30000" dirty="0" err="1" smtClean="0"/>
              <a:t>esto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remporu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ndiatem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sanis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aborita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temquis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voloreh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enditatecae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verspid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elitibusam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endis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exerspid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faccatem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voluptatis</a:t>
            </a:r>
            <a:r>
              <a:rPr lang="pt-BR" sz="3000" baseline="30000" dirty="0" smtClean="0"/>
              <a:t> ut </a:t>
            </a:r>
            <a:r>
              <a:rPr lang="pt-BR" sz="3000" baseline="30000" dirty="0" err="1" smtClean="0"/>
              <a:t>alibus</a:t>
            </a:r>
            <a:r>
              <a:rPr lang="pt-BR" sz="3000" baseline="30000" dirty="0" smtClean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 smtClean="0"/>
              <a:t>Equisin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veliaeptas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maxim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reperum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ped</a:t>
            </a:r>
            <a:r>
              <a:rPr lang="pt-BR" sz="3000" baseline="30000" dirty="0" smtClean="0"/>
              <a:t> exerci </a:t>
            </a:r>
            <a:r>
              <a:rPr lang="pt-BR" sz="3000" baseline="30000" dirty="0" err="1" smtClean="0"/>
              <a:t>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venia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versperfera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vent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vel</a:t>
            </a:r>
            <a:r>
              <a:rPr lang="pt-BR" sz="3000" baseline="30000" dirty="0" smtClean="0"/>
              <a:t> id ut </a:t>
            </a:r>
            <a:r>
              <a:rPr lang="pt-BR" sz="3000" baseline="30000" dirty="0" err="1" smtClean="0"/>
              <a:t>ea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nemolorem</a:t>
            </a:r>
            <a:r>
              <a:rPr lang="pt-BR" sz="3000" baseline="30000" dirty="0" smtClean="0"/>
              <a:t> id que </a:t>
            </a:r>
            <a:r>
              <a:rPr lang="pt-BR" sz="3000" baseline="30000" dirty="0" err="1" smtClean="0"/>
              <a:t>sequame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peri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raestrum</a:t>
            </a:r>
            <a:r>
              <a:rPr lang="pt-BR" sz="3000" baseline="30000" dirty="0" smtClean="0"/>
              <a:t> as </a:t>
            </a:r>
            <a:r>
              <a:rPr lang="pt-BR" sz="3000" baseline="30000" dirty="0" err="1" smtClean="0"/>
              <a:t>eni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ius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acest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volent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</a:t>
            </a:r>
            <a:r>
              <a:rPr lang="pt-BR" sz="3000" baseline="30000" dirty="0" smtClean="0"/>
              <a:t> que </a:t>
            </a:r>
            <a:r>
              <a:rPr lang="pt-BR" sz="3000" baseline="30000" dirty="0" err="1" smtClean="0"/>
              <a:t>ea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et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magnat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perum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odior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renissi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dolorrore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estrum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conet</a:t>
            </a:r>
            <a:r>
              <a:rPr lang="pt-BR" sz="3000" baseline="30000" dirty="0" smtClean="0"/>
              <a:t> libero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pliquae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cusci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veribus</a:t>
            </a:r>
            <a:r>
              <a:rPr lang="pt-BR" sz="3000" baseline="30000" dirty="0" smtClean="0"/>
              <a:t>, serro in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sequatibusda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corrorrovid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molessunde</a:t>
            </a:r>
            <a:r>
              <a:rPr lang="pt-BR" sz="3000" baseline="30000" dirty="0" smtClean="0"/>
              <a:t> si </a:t>
            </a:r>
            <a:r>
              <a:rPr lang="pt-BR" sz="3000" baseline="30000" dirty="0" err="1" smtClean="0"/>
              <a:t>alitibus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quam</a:t>
            </a:r>
            <a:r>
              <a:rPr lang="pt-BR" sz="3000" baseline="30000" dirty="0" smtClean="0"/>
              <a:t>, que </a:t>
            </a:r>
            <a:r>
              <a:rPr lang="pt-BR" sz="3000" baseline="30000" dirty="0" err="1" smtClean="0"/>
              <a:t>ipidel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</a:t>
            </a:r>
            <a:r>
              <a:rPr lang="pt-BR" sz="3000" baseline="30000" dirty="0" smtClean="0"/>
              <a:t> et fuga. Optam, </a:t>
            </a:r>
            <a:r>
              <a:rPr lang="pt-BR" sz="3000" baseline="30000" dirty="0" err="1" smtClean="0"/>
              <a:t>comnissumqui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occatendipis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ulpa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quas</a:t>
            </a:r>
            <a:r>
              <a:rPr lang="pt-BR" sz="3000" baseline="30000" dirty="0" smtClean="0"/>
              <a:t> que </a:t>
            </a:r>
            <a:r>
              <a:rPr lang="pt-BR" sz="3000" baseline="30000" dirty="0" err="1" smtClean="0"/>
              <a:t>alitae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nost</a:t>
            </a:r>
            <a:r>
              <a:rPr lang="pt-BR" sz="3000" baseline="30000" dirty="0" smtClean="0"/>
              <a:t> quid </a:t>
            </a:r>
            <a:r>
              <a:rPr lang="pt-BR" sz="3000" baseline="30000" dirty="0" err="1" smtClean="0"/>
              <a:t>excerib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usciis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quo que </a:t>
            </a:r>
            <a:r>
              <a:rPr lang="pt-BR" sz="3000" baseline="30000" dirty="0" err="1" smtClean="0"/>
              <a:t>volor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molestia</a:t>
            </a:r>
            <a:r>
              <a:rPr lang="pt-BR" sz="3000" baseline="30000" dirty="0" smtClean="0"/>
              <a:t> non </a:t>
            </a:r>
            <a:r>
              <a:rPr lang="pt-BR" sz="3000" baseline="30000" dirty="0" err="1" smtClean="0"/>
              <a:t>nonsequi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ipsa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ommolupta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nobis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quidel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magnihit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rectio</a:t>
            </a:r>
            <a:r>
              <a:rPr lang="pt-BR" sz="3000" baseline="30000" dirty="0" smtClean="0"/>
              <a:t>.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897627" y="22730375"/>
            <a:ext cx="1250821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</p:txBody>
      </p:sp>
      <p:sp>
        <p:nvSpPr>
          <p:cNvPr id="30" name="CaixaDeTexto 29"/>
          <p:cNvSpPr txBox="1"/>
          <p:nvPr/>
        </p:nvSpPr>
        <p:spPr>
          <a:xfrm>
            <a:off x="1035281" y="30079094"/>
            <a:ext cx="12508219" cy="1148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 smtClean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 smtClean="0"/>
              <a:t>Equisin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veliaeptas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maxim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reperum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ped</a:t>
            </a:r>
            <a:r>
              <a:rPr lang="pt-BR" sz="3000" baseline="30000" dirty="0" smtClean="0"/>
              <a:t> exerci </a:t>
            </a:r>
            <a:r>
              <a:rPr lang="pt-BR" sz="3000" baseline="30000" dirty="0" err="1" smtClean="0"/>
              <a:t>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venia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versperfera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vent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vel</a:t>
            </a:r>
            <a:r>
              <a:rPr lang="pt-BR" sz="3000" baseline="30000" dirty="0" smtClean="0"/>
              <a:t> id ut </a:t>
            </a:r>
            <a:r>
              <a:rPr lang="pt-BR" sz="3000" baseline="30000" dirty="0" err="1" smtClean="0"/>
              <a:t>ea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nemolorem</a:t>
            </a:r>
            <a:r>
              <a:rPr lang="pt-BR" sz="3000" baseline="30000" dirty="0" smtClean="0"/>
              <a:t> id que </a:t>
            </a:r>
            <a:r>
              <a:rPr lang="pt-BR" sz="3000" baseline="30000" dirty="0" err="1" smtClean="0"/>
              <a:t>sequame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peri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raestrum</a:t>
            </a:r>
            <a:r>
              <a:rPr lang="pt-BR" sz="3000" baseline="30000" dirty="0" smtClean="0"/>
              <a:t> as </a:t>
            </a:r>
            <a:r>
              <a:rPr lang="pt-BR" sz="3000" baseline="30000" dirty="0" err="1" smtClean="0"/>
              <a:t>eni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ius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acest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volent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</a:t>
            </a:r>
            <a:r>
              <a:rPr lang="pt-BR" sz="3000" baseline="30000" dirty="0" smtClean="0"/>
              <a:t> que </a:t>
            </a:r>
            <a:r>
              <a:rPr lang="pt-BR" sz="3000" baseline="30000" dirty="0" err="1" smtClean="0"/>
              <a:t>ea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et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magnat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perum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odior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renissi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dolorrore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estrum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conet</a:t>
            </a:r>
            <a:r>
              <a:rPr lang="pt-BR" sz="3000" baseline="30000" dirty="0" smtClean="0"/>
              <a:t> libero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pliquae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cusci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veribus</a:t>
            </a:r>
            <a:r>
              <a:rPr lang="pt-BR" sz="3000" baseline="30000" dirty="0" smtClean="0"/>
              <a:t>, serro in </a:t>
            </a:r>
            <a:r>
              <a:rPr lang="pt-BR" sz="3000" baseline="30000" dirty="0" err="1" smtClean="0"/>
              <a:t>con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sequatibusda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corrorrovid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molessunde</a:t>
            </a:r>
            <a:r>
              <a:rPr lang="pt-BR" sz="3000" baseline="30000" dirty="0" smtClean="0"/>
              <a:t> si </a:t>
            </a:r>
            <a:r>
              <a:rPr lang="pt-BR" sz="3000" baseline="30000" dirty="0" err="1" smtClean="0"/>
              <a:t>alitibus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quam</a:t>
            </a:r>
            <a:r>
              <a:rPr lang="pt-BR" sz="3000" baseline="30000" dirty="0" smtClean="0"/>
              <a:t>, que </a:t>
            </a:r>
            <a:r>
              <a:rPr lang="pt-BR" sz="3000" baseline="30000" dirty="0" err="1" smtClean="0"/>
              <a:t>ipidel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</a:t>
            </a:r>
            <a:r>
              <a:rPr lang="pt-BR" sz="3000" baseline="30000" dirty="0" smtClean="0"/>
              <a:t> et fuga. Optam, </a:t>
            </a:r>
            <a:r>
              <a:rPr lang="pt-BR" sz="3000" baseline="30000" dirty="0" err="1" smtClean="0"/>
              <a:t>comnissumqui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occatendipis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ulpa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quas</a:t>
            </a:r>
            <a:r>
              <a:rPr lang="pt-BR" sz="3000" baseline="30000" dirty="0" smtClean="0"/>
              <a:t> que </a:t>
            </a:r>
            <a:r>
              <a:rPr lang="pt-BR" sz="3000" baseline="30000" dirty="0" err="1" smtClean="0"/>
              <a:t>alitae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nost</a:t>
            </a:r>
            <a:r>
              <a:rPr lang="pt-BR" sz="3000" baseline="30000" dirty="0" smtClean="0"/>
              <a:t> quid </a:t>
            </a:r>
            <a:r>
              <a:rPr lang="pt-BR" sz="3000" baseline="30000" dirty="0" err="1" smtClean="0"/>
              <a:t>excerib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usciis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quo que </a:t>
            </a:r>
            <a:r>
              <a:rPr lang="pt-BR" sz="3000" baseline="30000" dirty="0" err="1" smtClean="0"/>
              <a:t>volor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molestia</a:t>
            </a:r>
            <a:r>
              <a:rPr lang="pt-BR" sz="3000" baseline="30000" dirty="0" smtClean="0"/>
              <a:t> non </a:t>
            </a:r>
            <a:r>
              <a:rPr lang="pt-BR" sz="3000" baseline="30000" dirty="0" err="1" smtClean="0"/>
              <a:t>nonsequi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ipsa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ommolupta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nobis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quidel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magnihit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rectio</a:t>
            </a:r>
            <a:r>
              <a:rPr lang="pt-BR" sz="3000" baseline="30000" dirty="0" smtClean="0"/>
              <a:t>. Mi, cus </a:t>
            </a:r>
            <a:r>
              <a:rPr lang="pt-BR" sz="3000" baseline="30000" dirty="0" err="1" smtClean="0"/>
              <a:t>evel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inuscienias</a:t>
            </a:r>
            <a:r>
              <a:rPr lang="pt-BR" sz="3000" baseline="30000" dirty="0" smtClean="0"/>
              <a:t> sus </a:t>
            </a:r>
            <a:r>
              <a:rPr lang="pt-BR" sz="3000" baseline="30000" dirty="0" err="1" smtClean="0"/>
              <a:t>nosa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cumquae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veliqui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aercid</a:t>
            </a:r>
            <a:r>
              <a:rPr lang="pt-BR" sz="3000" baseline="30000" dirty="0" smtClean="0"/>
              <a:t> quo que </a:t>
            </a:r>
            <a:r>
              <a:rPr lang="pt-BR" sz="3000" baseline="30000" dirty="0" err="1" smtClean="0"/>
              <a:t>cuptationse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ped</a:t>
            </a:r>
            <a:r>
              <a:rPr lang="pt-BR" sz="3000" baseline="30000" dirty="0" smtClean="0"/>
              <a:t> que </a:t>
            </a:r>
            <a:r>
              <a:rPr lang="pt-BR" sz="3000" baseline="30000" dirty="0" err="1" smtClean="0"/>
              <a:t>voluptis</a:t>
            </a:r>
            <a:r>
              <a:rPr lang="pt-BR" sz="3000" baseline="30000" dirty="0" smtClean="0"/>
              <a:t> quis </a:t>
            </a:r>
            <a:r>
              <a:rPr lang="pt-BR" sz="3000" baseline="30000" dirty="0" err="1" smtClean="0"/>
              <a:t>doluptatur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et, </a:t>
            </a:r>
            <a:r>
              <a:rPr lang="pt-BR" sz="3000" baseline="30000" dirty="0" err="1" smtClean="0"/>
              <a:t>conse</a:t>
            </a:r>
            <a:r>
              <a:rPr lang="pt-BR" sz="3000" baseline="30000" dirty="0" smtClean="0"/>
              <a:t> ne </a:t>
            </a:r>
            <a:r>
              <a:rPr lang="pt-BR" sz="3000" baseline="30000" dirty="0" err="1" smtClean="0"/>
              <a:t>dis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accae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nimaion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sequidusam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faceritate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int</a:t>
            </a:r>
            <a:r>
              <a:rPr lang="pt-BR" sz="3000" baseline="30000" dirty="0" smtClean="0"/>
              <a:t> lia </a:t>
            </a:r>
            <a:r>
              <a:rPr lang="pt-BR" sz="3000" baseline="30000" dirty="0" err="1" smtClean="0"/>
              <a:t>velles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molorene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</a:t>
            </a:r>
            <a:r>
              <a:rPr lang="pt-BR" sz="3000" baseline="30000" dirty="0" smtClean="0"/>
              <a:t> es </a:t>
            </a:r>
            <a:r>
              <a:rPr lang="pt-BR" sz="3000" baseline="30000" dirty="0" err="1" smtClean="0"/>
              <a:t>miliquosa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dolorep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eremped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doluptio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Rat</a:t>
            </a:r>
            <a:r>
              <a:rPr lang="pt-BR" sz="3000" baseline="30000" dirty="0" smtClean="0"/>
              <a:t> por </a:t>
            </a:r>
            <a:r>
              <a:rPr lang="pt-BR" sz="3000" baseline="30000" dirty="0" err="1" smtClean="0"/>
              <a:t>rectaspedit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accus</a:t>
            </a:r>
            <a:r>
              <a:rPr lang="pt-BR" sz="3000" baseline="30000" dirty="0" smtClean="0"/>
              <a:t> sum </a:t>
            </a:r>
            <a:r>
              <a:rPr lang="pt-BR" sz="3000" baseline="30000" dirty="0" err="1" smtClean="0"/>
              <a:t>quasper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ehenderi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coribus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nes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nonem</a:t>
            </a:r>
            <a:r>
              <a:rPr lang="pt-BR" sz="3000" baseline="30000" dirty="0" smtClean="0"/>
              <a:t> quis </a:t>
            </a:r>
            <a:r>
              <a:rPr lang="pt-BR" sz="3000" baseline="30000" dirty="0" err="1" smtClean="0"/>
              <a:t>dolorro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iur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optae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Nitio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expliqu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ideliqu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isciis</a:t>
            </a:r>
            <a:r>
              <a:rPr lang="pt-BR" sz="3000" baseline="30000" dirty="0" smtClean="0"/>
              <a:t> ut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harum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ma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periaerro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  <a:p>
            <a:pPr algn="just">
              <a:spcBef>
                <a:spcPts val="2400"/>
              </a:spcBef>
            </a:pPr>
            <a:r>
              <a:rPr lang="pt-BR" sz="3000" baseline="30000" dirty="0" smtClean="0"/>
              <a:t>Quid </a:t>
            </a:r>
            <a:r>
              <a:rPr lang="pt-BR" sz="3000" baseline="30000" dirty="0" err="1" smtClean="0"/>
              <a:t>quia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lat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explam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intur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sam</a:t>
            </a:r>
            <a:r>
              <a:rPr lang="pt-BR" sz="3000" baseline="30000" dirty="0" smtClean="0"/>
              <a:t> quibus, que </a:t>
            </a:r>
            <a:r>
              <a:rPr lang="pt-BR" sz="3000" baseline="30000" dirty="0" err="1" smtClean="0"/>
              <a:t>minte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nienim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dolupta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tiostem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porumet</a:t>
            </a:r>
            <a:r>
              <a:rPr lang="pt-BR" sz="3000" baseline="30000" dirty="0" smtClean="0"/>
              <a:t> fuga. Ita sequiam </a:t>
            </a:r>
            <a:r>
              <a:rPr lang="pt-BR" sz="3000" baseline="30000" dirty="0" err="1" smtClean="0"/>
              <a:t>repudi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blam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ipiet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atur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to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acim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aspiciae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pratempor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atios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consequist</a:t>
            </a:r>
            <a:r>
              <a:rPr lang="pt-BR" sz="3000" baseline="30000" dirty="0" smtClean="0"/>
              <a:t>, </a:t>
            </a:r>
            <a:r>
              <a:rPr lang="pt-BR" sz="3000" baseline="30000" dirty="0" err="1" smtClean="0"/>
              <a:t>ium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hiti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sequo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debit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nossunt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prorias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velitio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ssimi</a:t>
            </a:r>
            <a:r>
              <a:rPr lang="pt-BR" sz="3000" baseline="30000" dirty="0" smtClean="0"/>
              <a:t>, sum </a:t>
            </a:r>
            <a:r>
              <a:rPr lang="pt-BR" sz="3000" baseline="30000" dirty="0" err="1" smtClean="0"/>
              <a:t>rempedit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doloria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vellistiis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eiur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autatur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simagnis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mo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voloria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ntiorempore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qui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blam</a:t>
            </a:r>
            <a:r>
              <a:rPr lang="pt-BR" sz="3000" baseline="30000" dirty="0" smtClean="0"/>
              <a:t> rem </a:t>
            </a:r>
            <a:r>
              <a:rPr lang="pt-BR" sz="3000" baseline="30000" dirty="0" err="1" smtClean="0"/>
              <a:t>quistis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ciuntio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et, </a:t>
            </a:r>
            <a:r>
              <a:rPr lang="pt-BR" sz="3000" baseline="30000" dirty="0" err="1" smtClean="0"/>
              <a:t>consecepedis</a:t>
            </a:r>
            <a:r>
              <a:rPr lang="pt-BR" sz="3000" baseline="30000" dirty="0" smtClean="0"/>
              <a:t> ad </a:t>
            </a:r>
            <a:r>
              <a:rPr lang="pt-BR" sz="3000" baseline="30000" dirty="0" err="1" smtClean="0"/>
              <a:t>esto</a:t>
            </a:r>
            <a:r>
              <a:rPr lang="pt-BR" sz="3000" baseline="30000" dirty="0" smtClean="0"/>
              <a:t> et </a:t>
            </a:r>
            <a:r>
              <a:rPr lang="pt-BR" sz="3000" baseline="30000" dirty="0" err="1" smtClean="0"/>
              <a:t>remporu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ndiatem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sanis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aborita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temquis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re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voloreh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enditatecae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pa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verspid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elitibusam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endis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exerspid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eum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faccatem</a:t>
            </a:r>
            <a:r>
              <a:rPr lang="pt-BR" sz="3000" baseline="30000" dirty="0" smtClean="0"/>
              <a:t> </a:t>
            </a:r>
            <a:r>
              <a:rPr lang="pt-BR" sz="3000" baseline="30000" dirty="0" err="1" smtClean="0"/>
              <a:t>voluptatis</a:t>
            </a:r>
            <a:r>
              <a:rPr lang="pt-BR" sz="3000" baseline="30000" dirty="0" smtClean="0"/>
              <a:t> ut </a:t>
            </a:r>
            <a:r>
              <a:rPr lang="pt-BR" sz="3000" baseline="30000" dirty="0" err="1" smtClean="0"/>
              <a:t>alibus</a:t>
            </a:r>
            <a:r>
              <a:rPr lang="pt-BR" sz="3000" baseline="30000" dirty="0" smtClean="0"/>
              <a:t>.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15328046" y="26118526"/>
            <a:ext cx="12508219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endParaRPr lang="pt-BR" sz="3000" baseline="30000" dirty="0" smtClean="0"/>
          </a:p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rectio</a:t>
            </a:r>
            <a:r>
              <a:rPr lang="pt-BR" sz="3000" baseline="30000" dirty="0" smtClean="0"/>
              <a:t>.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5379393" y="37078891"/>
            <a:ext cx="1250821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pt-BR" sz="3000" baseline="30000" dirty="0"/>
              <a:t>Quid </a:t>
            </a:r>
            <a:r>
              <a:rPr lang="pt-BR" sz="3000" baseline="30000" dirty="0" err="1"/>
              <a:t>quia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lat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quibus, que </a:t>
            </a:r>
            <a:r>
              <a:rPr lang="pt-BR" sz="3000" baseline="30000" dirty="0" err="1"/>
              <a:t>minte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nienim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tiostem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porumet</a:t>
            </a:r>
            <a:r>
              <a:rPr lang="pt-BR" sz="3000" baseline="30000" dirty="0"/>
              <a:t> fuga. Ita sequiam </a:t>
            </a:r>
            <a:r>
              <a:rPr lang="pt-BR" sz="3000" baseline="30000" dirty="0" err="1"/>
              <a:t>repudi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ipiet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atur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aspiciae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pratempor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atios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consequist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ium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hiti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debit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prent.Aximporeria</a:t>
            </a:r>
            <a:r>
              <a:rPr lang="pt-BR" sz="3000" baseline="30000" dirty="0" smtClean="0"/>
              <a:t> </a:t>
            </a:r>
            <a:r>
              <a:rPr lang="pt-BR" sz="3000" baseline="30000" dirty="0" err="1"/>
              <a:t>nossunt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prorias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ssimi</a:t>
            </a:r>
            <a:r>
              <a:rPr lang="pt-BR" sz="3000" baseline="30000" dirty="0"/>
              <a:t>, sum </a:t>
            </a:r>
            <a:r>
              <a:rPr lang="pt-BR" sz="3000" baseline="30000" dirty="0" err="1"/>
              <a:t>rempedit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vellistiis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simagnis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ntiorempore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blam</a:t>
            </a:r>
            <a:r>
              <a:rPr lang="pt-BR" sz="3000" baseline="30000" dirty="0"/>
              <a:t> rem </a:t>
            </a:r>
            <a:r>
              <a:rPr lang="pt-BR" sz="3000" baseline="30000" dirty="0" err="1"/>
              <a:t>quistis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ciuntio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dent</a:t>
            </a:r>
            <a:r>
              <a:rPr lang="pt-BR" sz="3000" baseline="30000" dirty="0" smtClean="0"/>
              <a:t>. </a:t>
            </a:r>
            <a:r>
              <a:rPr lang="pt-BR" sz="3000" baseline="30000" dirty="0" err="1" smtClean="0"/>
              <a:t>Olenia</a:t>
            </a:r>
            <a:r>
              <a:rPr lang="pt-BR" sz="3000" baseline="30000" dirty="0" smtClean="0"/>
              <a:t> </a:t>
            </a:r>
            <a:r>
              <a:rPr lang="pt-BR" sz="3000" baseline="30000" dirty="0"/>
              <a:t>et, </a:t>
            </a:r>
            <a:r>
              <a:rPr lang="pt-BR" sz="3000" baseline="30000" dirty="0" err="1"/>
              <a:t>consecepedis</a:t>
            </a:r>
            <a:r>
              <a:rPr lang="pt-BR" sz="3000" baseline="30000" dirty="0"/>
              <a:t> ad </a:t>
            </a:r>
            <a:r>
              <a:rPr lang="pt-BR" sz="3000" baseline="30000" dirty="0" err="1"/>
              <a:t>esto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remporu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ndiatem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sanis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aborita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temquis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voloreh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enditatecae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elitibusam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endis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exerspid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faccatem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voluptatis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alibus</a:t>
            </a:r>
            <a:r>
              <a:rPr lang="pt-BR" sz="3000" baseline="30000" dirty="0"/>
              <a:t>.</a:t>
            </a:r>
          </a:p>
          <a:p>
            <a:pPr algn="just">
              <a:spcBef>
                <a:spcPts val="2400"/>
              </a:spcBef>
            </a:pPr>
            <a:r>
              <a:rPr lang="pt-BR" sz="3000" baseline="30000" dirty="0" err="1"/>
              <a:t>Equisin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veliaeptas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maxim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reperum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exerci </a:t>
            </a:r>
            <a:r>
              <a:rPr lang="pt-BR" sz="3000" baseline="30000" dirty="0" err="1"/>
              <a:t>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venia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versperfera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vent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vel</a:t>
            </a:r>
            <a:r>
              <a:rPr lang="pt-BR" sz="3000" baseline="30000" dirty="0"/>
              <a:t> id ut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nemolorem</a:t>
            </a:r>
            <a:r>
              <a:rPr lang="pt-BR" sz="3000" baseline="30000" dirty="0"/>
              <a:t> id que </a:t>
            </a:r>
            <a:r>
              <a:rPr lang="pt-BR" sz="3000" baseline="30000" dirty="0" err="1"/>
              <a:t>sequame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raestrum</a:t>
            </a:r>
            <a:r>
              <a:rPr lang="pt-BR" sz="3000" baseline="30000" dirty="0"/>
              <a:t> as </a:t>
            </a:r>
            <a:r>
              <a:rPr lang="pt-BR" sz="3000" baseline="30000" dirty="0" err="1"/>
              <a:t>eni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ius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acest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volent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ea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et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magnat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perum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odior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modit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renissi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to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dolorrore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estrum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conet</a:t>
            </a:r>
            <a:r>
              <a:rPr lang="pt-BR" sz="3000" baseline="30000" dirty="0"/>
              <a:t> libero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pliquae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cusci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veribus</a:t>
            </a:r>
            <a:r>
              <a:rPr lang="pt-BR" sz="3000" baseline="30000" dirty="0"/>
              <a:t>, serro in </a:t>
            </a:r>
            <a:r>
              <a:rPr lang="pt-BR" sz="3000" baseline="30000" dirty="0" err="1"/>
              <a:t>con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sequatibusda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corrorrovid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molessunde</a:t>
            </a:r>
            <a:r>
              <a:rPr lang="pt-BR" sz="3000" baseline="30000" dirty="0"/>
              <a:t> si </a:t>
            </a:r>
            <a:r>
              <a:rPr lang="pt-BR" sz="3000" baseline="30000" dirty="0" err="1"/>
              <a:t>alitibus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quam</a:t>
            </a:r>
            <a:r>
              <a:rPr lang="pt-BR" sz="3000" baseline="30000" dirty="0"/>
              <a:t>, que </a:t>
            </a:r>
            <a:r>
              <a:rPr lang="pt-BR" sz="3000" baseline="30000" dirty="0" err="1"/>
              <a:t>ipidel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</a:t>
            </a:r>
            <a:r>
              <a:rPr lang="pt-BR" sz="3000" baseline="30000" dirty="0"/>
              <a:t> et fuga. Optam, </a:t>
            </a:r>
            <a:r>
              <a:rPr lang="pt-BR" sz="3000" baseline="30000" dirty="0" err="1"/>
              <a:t>comnissumqui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occatendipis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ulpa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quas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alitae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nost</a:t>
            </a:r>
            <a:r>
              <a:rPr lang="pt-BR" sz="3000" baseline="30000" dirty="0"/>
              <a:t> quid </a:t>
            </a:r>
            <a:r>
              <a:rPr lang="pt-BR" sz="3000" baseline="30000" dirty="0" err="1"/>
              <a:t>excerib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usciis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volor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molestia</a:t>
            </a:r>
            <a:r>
              <a:rPr lang="pt-BR" sz="3000" baseline="30000" dirty="0"/>
              <a:t> non </a:t>
            </a:r>
            <a:r>
              <a:rPr lang="pt-BR" sz="3000" baseline="30000" dirty="0" err="1"/>
              <a:t>nonsequi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ipsa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ommolupta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nobis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quidel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magnihit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rectio</a:t>
            </a:r>
            <a:r>
              <a:rPr lang="pt-BR" sz="3000" baseline="30000" dirty="0"/>
              <a:t>. Mi, cus </a:t>
            </a:r>
            <a:r>
              <a:rPr lang="pt-BR" sz="3000" baseline="30000" dirty="0" err="1"/>
              <a:t>evel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inuscienias</a:t>
            </a:r>
            <a:r>
              <a:rPr lang="pt-BR" sz="3000" baseline="30000" dirty="0"/>
              <a:t> sus </a:t>
            </a:r>
            <a:r>
              <a:rPr lang="pt-BR" sz="3000" baseline="30000" dirty="0" err="1"/>
              <a:t>nosa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cumquae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veliqui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aercid</a:t>
            </a:r>
            <a:r>
              <a:rPr lang="pt-BR" sz="3000" baseline="30000" dirty="0"/>
              <a:t> quo que </a:t>
            </a:r>
            <a:r>
              <a:rPr lang="pt-BR" sz="3000" baseline="30000" dirty="0" err="1"/>
              <a:t>cuptationse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ped</a:t>
            </a:r>
            <a:r>
              <a:rPr lang="pt-BR" sz="3000" baseline="30000" dirty="0"/>
              <a:t> que </a:t>
            </a:r>
            <a:r>
              <a:rPr lang="pt-BR" sz="3000" baseline="30000" dirty="0" err="1"/>
              <a:t>voluptis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doluptatur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et, </a:t>
            </a:r>
            <a:r>
              <a:rPr lang="pt-BR" sz="3000" baseline="30000" dirty="0" err="1"/>
              <a:t>conse</a:t>
            </a:r>
            <a:r>
              <a:rPr lang="pt-BR" sz="3000" baseline="30000" dirty="0"/>
              <a:t> ne </a:t>
            </a:r>
            <a:r>
              <a:rPr lang="pt-BR" sz="3000" baseline="30000" dirty="0" err="1"/>
              <a:t>dis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accae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nimaion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sequidusam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faceritate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int</a:t>
            </a:r>
            <a:r>
              <a:rPr lang="pt-BR" sz="3000" baseline="30000" dirty="0"/>
              <a:t> lia </a:t>
            </a:r>
            <a:r>
              <a:rPr lang="pt-BR" sz="3000" baseline="30000" dirty="0" err="1"/>
              <a:t>velles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molorene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</a:t>
            </a:r>
            <a:r>
              <a:rPr lang="pt-BR" sz="3000" baseline="30000" dirty="0"/>
              <a:t> es </a:t>
            </a:r>
            <a:r>
              <a:rPr lang="pt-BR" sz="3000" baseline="30000" dirty="0" err="1"/>
              <a:t>miliquosa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dolorep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eremped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doluptio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Rat</a:t>
            </a:r>
            <a:r>
              <a:rPr lang="pt-BR" sz="3000" baseline="30000" dirty="0"/>
              <a:t> por </a:t>
            </a:r>
            <a:r>
              <a:rPr lang="pt-BR" sz="3000" baseline="30000" dirty="0" err="1"/>
              <a:t>rectaspedit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accus</a:t>
            </a:r>
            <a:r>
              <a:rPr lang="pt-BR" sz="3000" baseline="30000" dirty="0"/>
              <a:t> sum </a:t>
            </a:r>
            <a:r>
              <a:rPr lang="pt-BR" sz="3000" baseline="30000" dirty="0" err="1"/>
              <a:t>quasper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ehenderi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coribus</a:t>
            </a:r>
            <a:r>
              <a:rPr lang="pt-BR" sz="3000" baseline="30000" dirty="0"/>
              <a:t>, </a:t>
            </a:r>
            <a:r>
              <a:rPr lang="pt-BR" sz="3000" baseline="30000" dirty="0" err="1"/>
              <a:t>nes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nam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volorum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nonem</a:t>
            </a:r>
            <a:r>
              <a:rPr lang="pt-BR" sz="3000" baseline="30000" dirty="0"/>
              <a:t> quis </a:t>
            </a:r>
            <a:r>
              <a:rPr lang="pt-BR" sz="3000" baseline="30000" dirty="0" err="1"/>
              <a:t>dolorro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iur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mos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optae</a:t>
            </a:r>
            <a:r>
              <a:rPr lang="pt-BR" sz="3000" baseline="30000" dirty="0"/>
              <a:t>. </a:t>
            </a:r>
            <a:r>
              <a:rPr lang="pt-BR" sz="3000" baseline="30000" dirty="0" err="1"/>
              <a:t>Nitio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expliqu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ideliqu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isciis</a:t>
            </a:r>
            <a:r>
              <a:rPr lang="pt-BR" sz="3000" baseline="30000" dirty="0"/>
              <a:t> ut </a:t>
            </a:r>
            <a:r>
              <a:rPr lang="pt-BR" sz="3000" baseline="30000" dirty="0" err="1"/>
              <a:t>aut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harum</a:t>
            </a:r>
            <a:r>
              <a:rPr lang="pt-BR" sz="3000" baseline="30000" dirty="0"/>
              <a:t> et </a:t>
            </a:r>
            <a:r>
              <a:rPr lang="pt-BR" sz="3000" baseline="30000" dirty="0" err="1"/>
              <a:t>ma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sequi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volore</a:t>
            </a:r>
            <a:r>
              <a:rPr lang="pt-BR" sz="3000" baseline="30000" dirty="0"/>
              <a:t> </a:t>
            </a:r>
            <a:r>
              <a:rPr lang="pt-BR" sz="3000" baseline="30000" dirty="0" err="1"/>
              <a:t>periaerro</a:t>
            </a:r>
            <a:r>
              <a:rPr lang="pt-BR" sz="3000" baseline="30000" dirty="0"/>
              <a:t> </a:t>
            </a:r>
            <a:r>
              <a:rPr lang="pt-BR" sz="3000" baseline="30000" dirty="0" err="1" smtClean="0"/>
              <a:t>molorepe</a:t>
            </a:r>
            <a:r>
              <a:rPr lang="pt-BR" sz="3000" baseline="30000" dirty="0" smtClean="0"/>
              <a:t>.</a:t>
            </a:r>
          </a:p>
        </p:txBody>
      </p:sp>
      <p:cxnSp>
        <p:nvCxnSpPr>
          <p:cNvPr id="34" name="Conector reto 33"/>
          <p:cNvCxnSpPr/>
          <p:nvPr/>
        </p:nvCxnSpPr>
        <p:spPr>
          <a:xfrm>
            <a:off x="14400213" y="10523801"/>
            <a:ext cx="0" cy="31264071"/>
          </a:xfrm>
          <a:prstGeom prst="line">
            <a:avLst/>
          </a:prstGeom>
          <a:ln>
            <a:solidFill>
              <a:srgbClr val="3754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212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2766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Ponzi Hat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7</cp:revision>
  <dcterms:created xsi:type="dcterms:W3CDTF">2024-04-04T16:14:45Z</dcterms:created>
  <dcterms:modified xsi:type="dcterms:W3CDTF">2024-04-04T17:14:49Z</dcterms:modified>
</cp:coreProperties>
</file>